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3"/>
  </p:notes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94"/>
  </p:normalViewPr>
  <p:slideViewPr>
    <p:cSldViewPr snapToGrid="0" snapToObjects="1">
      <p:cViewPr varScale="1">
        <p:scale>
          <a:sx n="80" d="100"/>
          <a:sy n="80" d="100"/>
        </p:scale>
        <p:origin x="66" y="10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B49BA7-6EEA-F447-8740-AA9E2680F29D}" type="datetime1">
              <a:rPr lang="de-DE" smtClean="0"/>
              <a:t>25.11.2024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6208FF-D4BA-3C4F-8576-626C790523EA}" type="datetime1">
              <a:rPr lang="de-DE" smtClean="0"/>
              <a:t>25.11.2024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671E8A-D9FB-4F40-BF11-C4C617FA8DC2}" type="datetime1">
              <a:rPr lang="de-DE" smtClean="0"/>
              <a:t>25.11.2024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18E93B-0348-4F47-B908-0F376711D43F}" type="datetime1">
              <a:rPr lang="de-DE" smtClean="0"/>
              <a:t>25.11.2024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621B3E-A95A-8049-9150-2DF1FAC0ECF3}" type="datetime1">
              <a:rPr lang="de-DE" smtClean="0"/>
              <a:t>25.11.2024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2B175F-FB41-BF4D-9ABE-8F2097BBC860}" type="datetime1">
              <a:rPr lang="de-DE" smtClean="0"/>
              <a:t>25.11.2024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DB866A-F5A2-7A41-8897-7466D65E57E6}" type="datetime1">
              <a:rPr lang="de-DE" smtClean="0"/>
              <a:t>25.11.2024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D494FE-DDF2-0D45-9E7D-ADC8E327C480}" type="datetime1">
              <a:rPr lang="de-DE" smtClean="0"/>
              <a:t>25.11.2024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FB3604-3BE0-9D4D-B00F-04DADD698732}" type="datetime1">
              <a:rPr lang="de-DE" smtClean="0"/>
              <a:t>25.11.2024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29B513-DA38-AA43-BA72-2536584A55D0}" type="datetime1">
              <a:rPr lang="de-DE" smtClean="0"/>
              <a:t>25.11.2024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Web of Things Conference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Web of Things Conference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8B4480-FE76-804E-A29C-E8F962705D39}" type="datetime1">
              <a:rPr lang="de-DE" smtClean="0"/>
              <a:t>25.11.2024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5CDF-C795-5938-1BE7-FF6EA804E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ECHONET Consortium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4904C-630C-5373-7555-81054AB25D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97000"/>
            <a:ext cx="5181600" cy="5095874"/>
          </a:xfrm>
          <a:ln w="3175"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>
                <a:solidFill>
                  <a:srgbClr val="000000"/>
                </a:solidFill>
                <a:highlight>
                  <a:srgbClr val="FFFFFF"/>
                </a:highlight>
              </a:rPr>
              <a:t>Background/Motivation:</a:t>
            </a:r>
          </a:p>
          <a:p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Devices from multiple vendors can be accessed through the ECHONET Lite Web API</a:t>
            </a:r>
          </a:p>
          <a:p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We demonstrated the conversion of ECHONET Lite Web API and Web of Things</a:t>
            </a:r>
            <a:endParaRPr lang="de-DE" b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de-DE" sz="24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What</a:t>
            </a:r>
            <a:r>
              <a:rPr lang="de-DE" sz="2400" b="1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4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can</a:t>
            </a:r>
            <a:r>
              <a:rPr lang="de-DE" sz="2400" b="1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4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be</a:t>
            </a:r>
            <a:r>
              <a:rPr lang="de-DE" sz="2400" b="1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400" b="1" dirty="0" err="1">
                <a:solidFill>
                  <a:srgbClr val="000000"/>
                </a:solidFill>
                <a:highlight>
                  <a:srgbClr val="FFFFFF"/>
                </a:highlight>
              </a:rPr>
              <a:t>seen</a:t>
            </a:r>
            <a:r>
              <a:rPr lang="de-DE" sz="2400" b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</a:p>
          <a:p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14 Thing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Descriptions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of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14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devices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from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different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vendors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are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provided</a:t>
            </a:r>
            <a:endParaRPr lang="de-DE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A live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camera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has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been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set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up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for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you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to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verify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the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operation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of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these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devices</a:t>
            </a:r>
            <a:endParaRPr lang="de-DE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Please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use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our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TDs and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let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us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know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how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you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have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played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with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them</a:t>
            </a:r>
            <a:endParaRPr lang="de-DE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Contact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us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if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you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have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any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problem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or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 err="1">
                <a:solidFill>
                  <a:srgbClr val="000000"/>
                </a:solidFill>
                <a:highlight>
                  <a:srgbClr val="FFFFFF"/>
                </a:highlight>
              </a:rPr>
              <a:t>comment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de-DE" sz="2000" dirty="0">
                <a:solidFill>
                  <a:srgbClr val="000000"/>
                </a:solidFill>
                <a:highlight>
                  <a:srgbClr val="FFFFFF"/>
                </a:highlight>
                <a:sym typeface="Wingdings" pitchFamily="2" charset="2"/>
              </a:rPr>
              <a:t> </a:t>
            </a:r>
            <a:r>
              <a:rPr lang="de-DE" sz="2000" i="1" dirty="0" err="1">
                <a:solidFill>
                  <a:srgbClr val="000000"/>
                </a:solidFill>
                <a:highlight>
                  <a:srgbClr val="FFFFFF"/>
                </a:highlight>
                <a:sym typeface="Wingdings" pitchFamily="2" charset="2"/>
              </a:rPr>
              <a:t>cupham@jaist.ac.jp</a:t>
            </a:r>
            <a:endParaRPr lang="en-CA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2FA085-BED4-8D33-D98C-9732F013D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396456"/>
            <a:ext cx="5322269" cy="50958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C0B26F-0CEC-6388-76BB-50BAE19B9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425" y="22864"/>
            <a:ext cx="2355850" cy="107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608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-09-DD-WoT-TPAC-Session-Presenter.pptx" id="{2F03DFF5-91A5-4415-8067-BEB302ADB9C1}" vid="{431ED2FE-334E-4AC5-99DC-F1C042D2CEA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46c98d88-e344-4ed4-8496-4ed7712e255d}" enabled="0" method="" siteId="{46c98d88-e344-4ed4-8496-4ed7712e255d}" removed="1"/>
  <clbl:label id="{9d258917-277f-42cd-a3cd-14c4e9ee58bc}" enabled="1" method="Standard" siteId="{38ae3bcd-9579-4fd4-adda-b42e1495d55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Template-2023-09-DD-WoT-TPAC-Session-Presenter (1)</Template>
  <TotalTime>0</TotalTime>
  <Words>95</Words>
  <Application>Microsoft Office PowerPoint</Application>
  <PresentationFormat>ワイド画面</PresentationFormat>
  <Paragraphs>9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ECHONET Consortium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2024-11-25T00:29:43Z</dcterms:created>
  <dcterms:modified xsi:type="dcterms:W3CDTF">2024-11-25T00:29:49Z</dcterms:modified>
</cp:coreProperties>
</file>

<file path=docProps/thumbnail.jpeg>
</file>